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ontserrat"/>
      <p:regular r:id="rId15"/>
    </p:embeddedFont>
    <p:embeddedFont>
      <p:font typeface="Montserrat"/>
      <p:regular r:id="rId16"/>
    </p:embeddedFont>
    <p:embeddedFont>
      <p:font typeface="Montserrat"/>
      <p:regular r:id="rId17"/>
    </p:embeddedFont>
    <p:embeddedFont>
      <p:font typeface="Montserrat"/>
      <p:regular r:id="rId18"/>
    </p:embeddedFont>
    <p:embeddedFont>
      <p:font typeface="Heebo Light"/>
      <p:regular r:id="rId19"/>
    </p:embeddedFont>
    <p:embeddedFont>
      <p:font typeface="Heebo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8288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AI时代教育新机遇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3182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拥抱AI技术，抓住新机遇，引领教育变革！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476678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4774406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4749879"/>
            <a:ext cx="252864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作者：Zheng Zhang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56805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拥抱AI流量，精准招生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传统招生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传统招生模式已显疲态，需要寻求新的突破口。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NISP招生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NISP招生是抓住AI流量的有效途径，提供AI相关专业课程，吸引更多学生。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少儿编程招生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抓住少儿编程市场，培养未来人才，开设针对50岁以下学生的少儿编程课程。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3223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开拓新专业，培养未来人才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25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网络安全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网络安全人才需求旺盛，培养专业人才，打造核心竞争力。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25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数据分析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数据分析是未来发展趋势，培养数据分析人才，满足市场需求。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人工智能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人工智能是未来的核心技术，培养人工智能人才，引领未来发展。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86940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提升专业技能，应对时代挑战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7504" y="3576042"/>
            <a:ext cx="1228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工作内容规划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合理规划工作内容，提升工作效率，实现目标。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3939" y="3576042"/>
            <a:ext cx="19323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学习新知识技能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积极学习新知识技能，不断提升自我，适应时代发展。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976" y="5274231"/>
            <a:ext cx="19192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189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编写年终总结和计划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6796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总结经验教训，制定未来计划，提升工作效率。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AI时代教师赋能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28897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教学方法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3573185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探索AI时代新的教学方法，提升教学效果。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21" y="228897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课程设计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42021" y="3573185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设计与时俱进的课程内容，满足学生需求。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7943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教学资源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6263640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整合优质教学资源，打造高效学习平台。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609600"/>
            <a:ext cx="6649522" cy="692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打造线上产品，扩大影响力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299960" y="1745694"/>
            <a:ext cx="30480" cy="5874901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4" name="Shape 2"/>
          <p:cNvSpPr/>
          <p:nvPr/>
        </p:nvSpPr>
        <p:spPr>
          <a:xfrm>
            <a:off x="6320373" y="2229088"/>
            <a:ext cx="775930" cy="30480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5" name="Shape 3"/>
          <p:cNvSpPr/>
          <p:nvPr/>
        </p:nvSpPr>
        <p:spPr>
          <a:xfrm>
            <a:off x="7065824" y="1995011"/>
            <a:ext cx="498753" cy="498753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55133" y="2078117"/>
            <a:ext cx="120015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775930" y="1967389"/>
            <a:ext cx="5319951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开发线上产品，打造学习平台，提供优质课程内容。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534096" y="3337560"/>
            <a:ext cx="775930" cy="30480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9" name="Shape 7"/>
          <p:cNvSpPr/>
          <p:nvPr/>
        </p:nvSpPr>
        <p:spPr>
          <a:xfrm>
            <a:off x="7065824" y="3103483"/>
            <a:ext cx="498753" cy="498753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220724" y="3186589"/>
            <a:ext cx="188833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00" dirty="0"/>
          </a:p>
        </p:txBody>
      </p:sp>
      <p:sp>
        <p:nvSpPr>
          <p:cNvPr id="11" name="Text 9"/>
          <p:cNvSpPr/>
          <p:nvPr/>
        </p:nvSpPr>
        <p:spPr>
          <a:xfrm>
            <a:off x="8534519" y="3075861"/>
            <a:ext cx="5319951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邀请注册，吸引用户，扩大平台影响力。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6320373" y="4335185"/>
            <a:ext cx="775930" cy="30480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13" name="Shape 11"/>
          <p:cNvSpPr/>
          <p:nvPr/>
        </p:nvSpPr>
        <p:spPr>
          <a:xfrm>
            <a:off x="7065824" y="4101108"/>
            <a:ext cx="498753" cy="498753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221438" y="4184213"/>
            <a:ext cx="187523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775930" y="4073485"/>
            <a:ext cx="5319951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发布教学视频，提供学习资源，提升用户体验。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534096" y="5332809"/>
            <a:ext cx="775930" cy="30480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17" name="Shape 15"/>
          <p:cNvSpPr/>
          <p:nvPr/>
        </p:nvSpPr>
        <p:spPr>
          <a:xfrm>
            <a:off x="7065824" y="5098733"/>
            <a:ext cx="498753" cy="498753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05246" y="5181838"/>
            <a:ext cx="219789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00" dirty="0"/>
          </a:p>
        </p:txBody>
      </p:sp>
      <p:sp>
        <p:nvSpPr>
          <p:cNvPr id="19" name="Text 17"/>
          <p:cNvSpPr/>
          <p:nvPr/>
        </p:nvSpPr>
        <p:spPr>
          <a:xfrm>
            <a:off x="8534519" y="5071110"/>
            <a:ext cx="5319951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开展直播课程，互动教学，提高用户参与度。</a:t>
            </a:r>
            <a:endParaRPr lang="en-US" sz="1700" dirty="0"/>
          </a:p>
        </p:txBody>
      </p:sp>
      <p:sp>
        <p:nvSpPr>
          <p:cNvPr id="20" name="Shape 18"/>
          <p:cNvSpPr/>
          <p:nvPr/>
        </p:nvSpPr>
        <p:spPr>
          <a:xfrm>
            <a:off x="6320373" y="6330434"/>
            <a:ext cx="775930" cy="30480"/>
          </a:xfrm>
          <a:prstGeom prst="roundRect">
            <a:avLst>
              <a:gd name="adj" fmla="val 305487"/>
            </a:avLst>
          </a:prstGeom>
          <a:solidFill>
            <a:srgbClr val="4A2C85"/>
          </a:solidFill>
          <a:ln/>
        </p:spPr>
      </p:sp>
      <p:sp>
        <p:nvSpPr>
          <p:cNvPr id="21" name="Shape 19"/>
          <p:cNvSpPr/>
          <p:nvPr/>
        </p:nvSpPr>
        <p:spPr>
          <a:xfrm>
            <a:off x="7065824" y="6096357"/>
            <a:ext cx="498753" cy="498753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221081" y="6179463"/>
            <a:ext cx="188238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600" dirty="0"/>
          </a:p>
        </p:txBody>
      </p:sp>
      <p:sp>
        <p:nvSpPr>
          <p:cNvPr id="23" name="Text 21"/>
          <p:cNvSpPr/>
          <p:nvPr/>
        </p:nvSpPr>
        <p:spPr>
          <a:xfrm>
            <a:off x="775930" y="6068735"/>
            <a:ext cx="5319951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分享技术经验，促进交流学习，打造行业影响力。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寒假班招生，抓住最佳时机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制定招生方案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制定科学合理的寒假班招生方案，吸引更多学生。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宣传推广活动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44924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开展丰富多彩的宣传推广活动，扩大招生范围。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优质课程服务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2637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提供优质课程服务，满足学生需求，提升满意度。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926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做好工作，迎接未来挑战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3427333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3119" y="3691652"/>
            <a:ext cx="1023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3654147"/>
            <a:ext cx="11335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团队协作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248388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4291965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73830" y="4469130"/>
            <a:ext cx="16097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518779"/>
            <a:ext cx="11335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工作效率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113020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5156597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306" y="5333762"/>
            <a:ext cx="15990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383411"/>
            <a:ext cx="11335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目标达成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2025-01-10T01:49:10Z</dcterms:created>
  <dcterms:modified xsi:type="dcterms:W3CDTF">2025-01-10T01:49:10Z</dcterms:modified>
</cp:coreProperties>
</file>